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ECCB-CF83-427D-8446-D5F1E2FC7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84A1C-94A7-4F0D-9FB8-73B64B7FD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FA86A-BB5B-4FB8-8F08-E51BB1177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378FD-8C63-407D-A3A3-C4FA20CA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56C0-49E4-49E7-AF8D-8931AC25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44A1-56B4-4CE0-861B-7A95AF57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9AD1B-953B-4523-A5BC-A2192B477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20442-4827-4AD0-8323-B35F79F99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A3A0-5972-474E-A6A1-9BC81CEA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45EF-223C-4176-869B-6558BAEB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2CDC0-84C9-45D3-A838-752B1FC7F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B4AAE-CCB5-4E5C-A412-C302447EB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092E2-2EF4-4E41-AE3B-6BE528B6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CBBF-7631-49A3-A636-1BBFE2880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122ED-11D7-4185-81DC-4A90D251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1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73CA4-60E3-426E-AAE9-19170171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C71A6-FEF5-41F6-850A-C3FBBECF8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7EB49-5B86-441F-8934-08BC05BC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10662-B2F2-4830-B146-9141D66E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469D-22F6-44A7-983B-20C74AAF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2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C800-02D1-4ACA-9327-D6ED0806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BE121-7DBD-4A9C-B6E4-4AF588925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E72D8-72A4-469D-948A-53DF5040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51BF-22DE-417B-8327-4D3A0BAD8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27E0A-0EAE-4969-8C7F-DCE131BF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2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FBEB-8ECE-44DA-84FA-760EEF07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59ECA-1849-45EA-B200-D34A6F814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D764B-AAF0-4D06-BADA-CF4C9A693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6A98C-9A7B-4E9C-93EC-90B467B1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3DB2-C4D6-46B2-8160-D3F0288E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2B8DC-3609-49E1-B2E6-EA9780B2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0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0FAF-0062-4FD8-AAEF-41EC2270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221C9-80B7-4CCC-A5E7-8D1A65C7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81582-EA53-49A2-8689-94BBEB933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FF727-3EB4-4AC2-807D-747B53C3A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CE244-E4E1-4A23-BECE-FEBB2695F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D46B2-E5E8-4B56-BBCC-BBEF5A55D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3432FB-FC85-4065-B9B1-C2589A4E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69B0B6-86EB-4686-A796-0E2947BC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20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4EBA-3C98-4255-A725-4F73EAE7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095CC-DCF8-4946-B591-0586AF7D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E22CD-782D-484A-96E2-C3816C37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896DD-506B-4DCB-B14B-329D73AC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9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3B345-305C-4D69-AA75-CE5E7AB1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56040-E373-48AE-A7A1-D34F760F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87629-A862-4635-A154-EB32562C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7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65AB-DCE7-4502-AB7B-872FF5E5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57123-09A5-4CCB-8583-F3CDC3AD6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7F106-E38C-42C9-A140-AA924CCF4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DDD76-7AA1-49BB-BE45-7F48DADC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2210E-A62A-40FA-90A9-C38A28F0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D51CC-6FD1-4C92-9FFD-EB85CBD7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9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4385-78EE-4570-B0F8-79E3F05D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988C0A-973A-4F3D-B728-F3508C14C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AD7B5-836C-4110-988F-CF7ADE112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4EE24-0F6B-4EC4-A58B-43E17405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FDF79-F472-42F6-A59E-273FE0ED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05A9F-4EF5-4F3A-A499-7E0C7D6E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65463-970A-4890-BB77-AD3E63F6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FF9D8-3D25-4B5C-8F13-A76DAA0E8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94A09-80BD-421E-842B-FC424E7BB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359E-9182-451E-9E34-6A0D93C197B7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8FF4E-F795-4B93-8C8C-B17A4FFC3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14DF9-83C6-4463-BA54-473A41801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9F4D8-0C61-4A2B-B768-4BEDAF71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26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3643-64EA-4822-9452-1E4B675738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A3C69-8F00-4F91-9E51-22D4AE8CC4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550399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serting a Row.mp4_20220601_190026.708">
            <a:extLst>
              <a:ext uri="{FF2B5EF4-FFF2-40B4-BE49-F238E27FC236}">
                <a16:creationId xmlns:a16="http://schemas.microsoft.com/office/drawing/2014/main" id="{523BA2F1-7811-437B-85A6-75C512A741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9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serting a Row.mp4_20220601_190106.610">
            <a:extLst>
              <a:ext uri="{FF2B5EF4-FFF2-40B4-BE49-F238E27FC236}">
                <a16:creationId xmlns:a16="http://schemas.microsoft.com/office/drawing/2014/main" id="{E6A7894A-B17A-4D73-9588-C2184F79EE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0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serting a Row.mp4_20220601_190154.267">
            <a:extLst>
              <a:ext uri="{FF2B5EF4-FFF2-40B4-BE49-F238E27FC236}">
                <a16:creationId xmlns:a16="http://schemas.microsoft.com/office/drawing/2014/main" id="{F93CB997-2AB7-4DFB-85E1-D1233A4864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8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serting a Row.mp4_20220601_190213.113">
            <a:extLst>
              <a:ext uri="{FF2B5EF4-FFF2-40B4-BE49-F238E27FC236}">
                <a16:creationId xmlns:a16="http://schemas.microsoft.com/office/drawing/2014/main" id="{72CF465D-F78E-4194-A6EB-021BA69F37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8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serting a Row.mp4_20220601_190235.607">
            <a:extLst>
              <a:ext uri="{FF2B5EF4-FFF2-40B4-BE49-F238E27FC236}">
                <a16:creationId xmlns:a16="http://schemas.microsoft.com/office/drawing/2014/main" id="{0276ADDA-1A6E-4905-8226-6E4C486161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7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serting a Row.mp4_20220601_190307.378">
            <a:extLst>
              <a:ext uri="{FF2B5EF4-FFF2-40B4-BE49-F238E27FC236}">
                <a16:creationId xmlns:a16="http://schemas.microsoft.com/office/drawing/2014/main" id="{983AC5F3-88D5-4ED8-95A0-64F4F4DBD9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96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serting Multiple Rows.mp4_20220601_190924.427">
            <a:extLst>
              <a:ext uri="{FF2B5EF4-FFF2-40B4-BE49-F238E27FC236}">
                <a16:creationId xmlns:a16="http://schemas.microsoft.com/office/drawing/2014/main" id="{AC07B650-B465-4A7E-8231-6A09AF138C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5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serting Multiple Rows.mp4_20220601_190952.458">
            <a:extLst>
              <a:ext uri="{FF2B5EF4-FFF2-40B4-BE49-F238E27FC236}">
                <a16:creationId xmlns:a16="http://schemas.microsoft.com/office/drawing/2014/main" id="{FF5C4AC9-9692-45D1-8C16-92EACCAA91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9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serting Multiple Rows.mp4_20220601_191042.392">
            <a:extLst>
              <a:ext uri="{FF2B5EF4-FFF2-40B4-BE49-F238E27FC236}">
                <a16:creationId xmlns:a16="http://schemas.microsoft.com/office/drawing/2014/main" id="{1D4AB7EC-08BD-4207-8873-E56BFA8A2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8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serting Multiple Rows.mp4_20220601_191052.732">
            <a:extLst>
              <a:ext uri="{FF2B5EF4-FFF2-40B4-BE49-F238E27FC236}">
                <a16:creationId xmlns:a16="http://schemas.microsoft.com/office/drawing/2014/main" id="{DA19AA0F-90E0-4E52-B9D7-2C05CBB31E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olumn Attributes.mp4_20220601_184954.555">
            <a:extLst>
              <a:ext uri="{FF2B5EF4-FFF2-40B4-BE49-F238E27FC236}">
                <a16:creationId xmlns:a16="http://schemas.microsoft.com/office/drawing/2014/main" id="{F8F429C0-9AFC-40F2-9553-E1F256A465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04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serting Multiple Rows.mp4_20220601_191109.186">
            <a:extLst>
              <a:ext uri="{FF2B5EF4-FFF2-40B4-BE49-F238E27FC236}">
                <a16:creationId xmlns:a16="http://schemas.microsoft.com/office/drawing/2014/main" id="{F46CC28C-DABB-49F6-9694-FEE6DEE7C7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0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serting Multiple Rows.mp4_20220601_193149.595">
            <a:extLst>
              <a:ext uri="{FF2B5EF4-FFF2-40B4-BE49-F238E27FC236}">
                <a16:creationId xmlns:a16="http://schemas.microsoft.com/office/drawing/2014/main" id="{50ED0A77-59D5-4C0E-8780-3C01754E61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88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serting Multiple Rows.mp4_20220601_193244.333">
            <a:extLst>
              <a:ext uri="{FF2B5EF4-FFF2-40B4-BE49-F238E27FC236}">
                <a16:creationId xmlns:a16="http://schemas.microsoft.com/office/drawing/2014/main" id="{633BD14E-A1A2-4EB8-BAD1-2F3D1F314F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3254.583">
            <a:extLst>
              <a:ext uri="{FF2B5EF4-FFF2-40B4-BE49-F238E27FC236}">
                <a16:creationId xmlns:a16="http://schemas.microsoft.com/office/drawing/2014/main" id="{ED6863CF-A532-48A5-8694-A59FC22B04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0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3353.972">
            <a:extLst>
              <a:ext uri="{FF2B5EF4-FFF2-40B4-BE49-F238E27FC236}">
                <a16:creationId xmlns:a16="http://schemas.microsoft.com/office/drawing/2014/main" id="{FFAF2390-D49C-4F7B-88A2-318E9A2680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3514.049">
            <a:extLst>
              <a:ext uri="{FF2B5EF4-FFF2-40B4-BE49-F238E27FC236}">
                <a16:creationId xmlns:a16="http://schemas.microsoft.com/office/drawing/2014/main" id="{7360404D-AE29-4703-B0FA-2B2601453C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32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3851.476">
            <a:extLst>
              <a:ext uri="{FF2B5EF4-FFF2-40B4-BE49-F238E27FC236}">
                <a16:creationId xmlns:a16="http://schemas.microsoft.com/office/drawing/2014/main" id="{0C8AB8DC-41C5-4629-8C5E-474475A122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99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3855.400">
            <a:extLst>
              <a:ext uri="{FF2B5EF4-FFF2-40B4-BE49-F238E27FC236}">
                <a16:creationId xmlns:a16="http://schemas.microsoft.com/office/drawing/2014/main" id="{860A69CD-4B65-41E8-B67C-749FC1DEB0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86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3918.968">
            <a:extLst>
              <a:ext uri="{FF2B5EF4-FFF2-40B4-BE49-F238E27FC236}">
                <a16:creationId xmlns:a16="http://schemas.microsoft.com/office/drawing/2014/main" id="{D211171A-BB6A-4AE6-8E87-0F25A1EE9D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1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4019.701">
            <a:extLst>
              <a:ext uri="{FF2B5EF4-FFF2-40B4-BE49-F238E27FC236}">
                <a16:creationId xmlns:a16="http://schemas.microsoft.com/office/drawing/2014/main" id="{3124CBAC-5237-4A8D-B717-FC595126E9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55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olumn Attributes.mp4_20220601_185131.805">
            <a:extLst>
              <a:ext uri="{FF2B5EF4-FFF2-40B4-BE49-F238E27FC236}">
                <a16:creationId xmlns:a16="http://schemas.microsoft.com/office/drawing/2014/main" id="{C440F1E6-3BC8-4E3C-802A-DACBEEE409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1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4157.543">
            <a:extLst>
              <a:ext uri="{FF2B5EF4-FFF2-40B4-BE49-F238E27FC236}">
                <a16:creationId xmlns:a16="http://schemas.microsoft.com/office/drawing/2014/main" id="{6B1D28EE-F943-4307-BA2C-BFA4228E70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13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4200.149">
            <a:extLst>
              <a:ext uri="{FF2B5EF4-FFF2-40B4-BE49-F238E27FC236}">
                <a16:creationId xmlns:a16="http://schemas.microsoft.com/office/drawing/2014/main" id="{46AF169C-4403-4F94-825D-675C5BF64C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60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4335.877">
            <a:extLst>
              <a:ext uri="{FF2B5EF4-FFF2-40B4-BE49-F238E27FC236}">
                <a16:creationId xmlns:a16="http://schemas.microsoft.com/office/drawing/2014/main" id="{29B31045-A01F-4036-AD50-9FBF07F8AE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4352.428">
            <a:extLst>
              <a:ext uri="{FF2B5EF4-FFF2-40B4-BE49-F238E27FC236}">
                <a16:creationId xmlns:a16="http://schemas.microsoft.com/office/drawing/2014/main" id="{49687D52-9870-449B-871C-3C859929A7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63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4428.333">
            <a:extLst>
              <a:ext uri="{FF2B5EF4-FFF2-40B4-BE49-F238E27FC236}">
                <a16:creationId xmlns:a16="http://schemas.microsoft.com/office/drawing/2014/main" id="{3444C373-FACD-4B68-8FB8-2B2542AC94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63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Inserting Hierarchical Rows.mp4_20220601_194440.721">
            <a:extLst>
              <a:ext uri="{FF2B5EF4-FFF2-40B4-BE49-F238E27FC236}">
                <a16:creationId xmlns:a16="http://schemas.microsoft.com/office/drawing/2014/main" id="{481AB4D4-411E-4985-AB82-DDB45B1DC3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7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0402.705">
            <a:extLst>
              <a:ext uri="{FF2B5EF4-FFF2-40B4-BE49-F238E27FC236}">
                <a16:creationId xmlns:a16="http://schemas.microsoft.com/office/drawing/2014/main" id="{3B338430-D832-4FF4-8508-081B5F974C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53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110.553">
            <a:extLst>
              <a:ext uri="{FF2B5EF4-FFF2-40B4-BE49-F238E27FC236}">
                <a16:creationId xmlns:a16="http://schemas.microsoft.com/office/drawing/2014/main" id="{E74D1630-6FFB-47C1-83D8-A31CAFCC3C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80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121.471">
            <a:extLst>
              <a:ext uri="{FF2B5EF4-FFF2-40B4-BE49-F238E27FC236}">
                <a16:creationId xmlns:a16="http://schemas.microsoft.com/office/drawing/2014/main" id="{CAF0B5EB-A25A-4013-9690-18E9F31E0C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73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128.333">
            <a:extLst>
              <a:ext uri="{FF2B5EF4-FFF2-40B4-BE49-F238E27FC236}">
                <a16:creationId xmlns:a16="http://schemas.microsoft.com/office/drawing/2014/main" id="{9EAF8B56-8D2A-4565-BB1D-CB6A01EACA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7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olumn Attributes.mp4_20220601_185507.117">
            <a:extLst>
              <a:ext uri="{FF2B5EF4-FFF2-40B4-BE49-F238E27FC236}">
                <a16:creationId xmlns:a16="http://schemas.microsoft.com/office/drawing/2014/main" id="{3270BF4F-777B-457E-B4AE-C72E21B8E7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86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136.038">
            <a:extLst>
              <a:ext uri="{FF2B5EF4-FFF2-40B4-BE49-F238E27FC236}">
                <a16:creationId xmlns:a16="http://schemas.microsoft.com/office/drawing/2014/main" id="{BC3EF14E-1255-4DE4-850A-0B4494CF07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28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140.984">
            <a:extLst>
              <a:ext uri="{FF2B5EF4-FFF2-40B4-BE49-F238E27FC236}">
                <a16:creationId xmlns:a16="http://schemas.microsoft.com/office/drawing/2014/main" id="{F34D2DAA-4849-4958-AF2F-4B884304FD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68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304.359">
            <a:extLst>
              <a:ext uri="{FF2B5EF4-FFF2-40B4-BE49-F238E27FC236}">
                <a16:creationId xmlns:a16="http://schemas.microsoft.com/office/drawing/2014/main" id="{C72796D9-36BC-4064-95FB-D2418C0ADC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46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312.076">
            <a:extLst>
              <a:ext uri="{FF2B5EF4-FFF2-40B4-BE49-F238E27FC236}">
                <a16:creationId xmlns:a16="http://schemas.microsoft.com/office/drawing/2014/main" id="{878141C7-0451-4B8C-B7E0-CB16D1BAAF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5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345.846">
            <a:extLst>
              <a:ext uri="{FF2B5EF4-FFF2-40B4-BE49-F238E27FC236}">
                <a16:creationId xmlns:a16="http://schemas.microsoft.com/office/drawing/2014/main" id="{B4D604D1-A35A-4DAD-B37F-B02DAF4EFE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0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350.888">
            <a:extLst>
              <a:ext uri="{FF2B5EF4-FFF2-40B4-BE49-F238E27FC236}">
                <a16:creationId xmlns:a16="http://schemas.microsoft.com/office/drawing/2014/main" id="{4D3D5257-A091-42E2-B57E-B6C638C5EE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71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429.452">
            <a:extLst>
              <a:ext uri="{FF2B5EF4-FFF2-40B4-BE49-F238E27FC236}">
                <a16:creationId xmlns:a16="http://schemas.microsoft.com/office/drawing/2014/main" id="{608A7917-E542-4CE5-8B8C-95383D467D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86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437.527">
            <a:extLst>
              <a:ext uri="{FF2B5EF4-FFF2-40B4-BE49-F238E27FC236}">
                <a16:creationId xmlns:a16="http://schemas.microsoft.com/office/drawing/2014/main" id="{C45F2C2B-F932-4DC4-B3E8-2059BF5234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1455.177">
            <a:extLst>
              <a:ext uri="{FF2B5EF4-FFF2-40B4-BE49-F238E27FC236}">
                <a16:creationId xmlns:a16="http://schemas.microsoft.com/office/drawing/2014/main" id="{31C22994-A5BF-4FE2-9B29-22399FEBF9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9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4408.538">
            <a:extLst>
              <a:ext uri="{FF2B5EF4-FFF2-40B4-BE49-F238E27FC236}">
                <a16:creationId xmlns:a16="http://schemas.microsoft.com/office/drawing/2014/main" id="{7DDFEB2B-5A32-48A0-AC1F-5ECC1BCB1C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4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serting a Row.mp4_20220601_185649.049">
            <a:extLst>
              <a:ext uri="{FF2B5EF4-FFF2-40B4-BE49-F238E27FC236}">
                <a16:creationId xmlns:a16="http://schemas.microsoft.com/office/drawing/2014/main" id="{B026B56E-4FD8-437F-87E6-25722E2678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01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4410.527">
            <a:extLst>
              <a:ext uri="{FF2B5EF4-FFF2-40B4-BE49-F238E27FC236}">
                <a16:creationId xmlns:a16="http://schemas.microsoft.com/office/drawing/2014/main" id="{673CCCBD-2885-44BD-B7CF-A4B24EE9E4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2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reating a Copy of a Table.mp4_20220601_204418.948">
            <a:extLst>
              <a:ext uri="{FF2B5EF4-FFF2-40B4-BE49-F238E27FC236}">
                <a16:creationId xmlns:a16="http://schemas.microsoft.com/office/drawing/2014/main" id="{9A28B822-015A-4FB6-B44C-22964F8C78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58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112.158">
            <a:extLst>
              <a:ext uri="{FF2B5EF4-FFF2-40B4-BE49-F238E27FC236}">
                <a16:creationId xmlns:a16="http://schemas.microsoft.com/office/drawing/2014/main" id="{F6061774-81A7-4425-ABDC-30044407E7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60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234.846">
            <a:extLst>
              <a:ext uri="{FF2B5EF4-FFF2-40B4-BE49-F238E27FC236}">
                <a16:creationId xmlns:a16="http://schemas.microsoft.com/office/drawing/2014/main" id="{AFE500D2-37A1-4ED7-85D7-8499CD13AB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326.546">
            <a:extLst>
              <a:ext uri="{FF2B5EF4-FFF2-40B4-BE49-F238E27FC236}">
                <a16:creationId xmlns:a16="http://schemas.microsoft.com/office/drawing/2014/main" id="{426473AB-BA0D-4C1E-8F09-6C8F3C811B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56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335.357">
            <a:extLst>
              <a:ext uri="{FF2B5EF4-FFF2-40B4-BE49-F238E27FC236}">
                <a16:creationId xmlns:a16="http://schemas.microsoft.com/office/drawing/2014/main" id="{3B825928-E18C-46E1-9E7A-E19D3D59B9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52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406.346">
            <a:extLst>
              <a:ext uri="{FF2B5EF4-FFF2-40B4-BE49-F238E27FC236}">
                <a16:creationId xmlns:a16="http://schemas.microsoft.com/office/drawing/2014/main" id="{50565FAF-BE96-4CE4-A3A9-FF06437336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47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427.183">
            <a:extLst>
              <a:ext uri="{FF2B5EF4-FFF2-40B4-BE49-F238E27FC236}">
                <a16:creationId xmlns:a16="http://schemas.microsoft.com/office/drawing/2014/main" id="{7B4F778D-C19A-4129-8F52-06C3EDEAD4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48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436.204">
            <a:extLst>
              <a:ext uri="{FF2B5EF4-FFF2-40B4-BE49-F238E27FC236}">
                <a16:creationId xmlns:a16="http://schemas.microsoft.com/office/drawing/2014/main" id="{A628AA3E-3CA3-48C8-9FB0-01EF759A04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52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448.360">
            <a:extLst>
              <a:ext uri="{FF2B5EF4-FFF2-40B4-BE49-F238E27FC236}">
                <a16:creationId xmlns:a16="http://schemas.microsoft.com/office/drawing/2014/main" id="{44B2C7F7-3B9D-4509-B55E-C10BDC9693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1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serting a Row.mp4_20220601_185754.486">
            <a:extLst>
              <a:ext uri="{FF2B5EF4-FFF2-40B4-BE49-F238E27FC236}">
                <a16:creationId xmlns:a16="http://schemas.microsoft.com/office/drawing/2014/main" id="{9589E467-F841-4C0C-BA6D-B47804F7EA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71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511.910">
            <a:extLst>
              <a:ext uri="{FF2B5EF4-FFF2-40B4-BE49-F238E27FC236}">
                <a16:creationId xmlns:a16="http://schemas.microsoft.com/office/drawing/2014/main" id="{303C414D-16AE-41A1-AC56-AAD7C19B70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62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516.849">
            <a:extLst>
              <a:ext uri="{FF2B5EF4-FFF2-40B4-BE49-F238E27FC236}">
                <a16:creationId xmlns:a16="http://schemas.microsoft.com/office/drawing/2014/main" id="{F69A1185-28DA-4043-A77D-10755B7BAD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527.199">
            <a:extLst>
              <a:ext uri="{FF2B5EF4-FFF2-40B4-BE49-F238E27FC236}">
                <a16:creationId xmlns:a16="http://schemas.microsoft.com/office/drawing/2014/main" id="{9B306D05-D5B4-4729-8FE4-838A8D89D3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57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Updating a Single Row.mp4_20220602_000534.276">
            <a:extLst>
              <a:ext uri="{FF2B5EF4-FFF2-40B4-BE49-F238E27FC236}">
                <a16:creationId xmlns:a16="http://schemas.microsoft.com/office/drawing/2014/main" id="{CA1DE984-937B-4DAB-A6EF-8843D13870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90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Updating Multiple Rows.mp4_20220602_001307.032">
            <a:extLst>
              <a:ext uri="{FF2B5EF4-FFF2-40B4-BE49-F238E27FC236}">
                <a16:creationId xmlns:a16="http://schemas.microsoft.com/office/drawing/2014/main" id="{5197B98E-CAFC-4534-A910-C982A1062E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67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Updating Multiple Rows.mp4_20220602_001405.503">
            <a:extLst>
              <a:ext uri="{FF2B5EF4-FFF2-40B4-BE49-F238E27FC236}">
                <a16:creationId xmlns:a16="http://schemas.microsoft.com/office/drawing/2014/main" id="{7AA9700F-D2C8-4B55-BC3D-30D7E36EDF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43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Updating Multiple Rows.mp4_20220602_001446.728">
            <a:extLst>
              <a:ext uri="{FF2B5EF4-FFF2-40B4-BE49-F238E27FC236}">
                <a16:creationId xmlns:a16="http://schemas.microsoft.com/office/drawing/2014/main" id="{18EC769C-9CE6-4CFB-8575-9AF4C7EE24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84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Updating Multiple Rows.mp4_20220602_001505.844">
            <a:extLst>
              <a:ext uri="{FF2B5EF4-FFF2-40B4-BE49-F238E27FC236}">
                <a16:creationId xmlns:a16="http://schemas.microsoft.com/office/drawing/2014/main" id="{2C6B6299-5884-4FCC-9E8C-36D3CA1CFD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85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Updating Multiple Rows.mp4_20220602_001513.050">
            <a:extLst>
              <a:ext uri="{FF2B5EF4-FFF2-40B4-BE49-F238E27FC236}">
                <a16:creationId xmlns:a16="http://schemas.microsoft.com/office/drawing/2014/main" id="{BBE13D27-D158-4605-9AE6-08CF7A9B14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61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Updating Multiple Rows.mp4_20220602_001540.892">
            <a:extLst>
              <a:ext uri="{FF2B5EF4-FFF2-40B4-BE49-F238E27FC236}">
                <a16:creationId xmlns:a16="http://schemas.microsoft.com/office/drawing/2014/main" id="{D89B74FC-9733-41FD-9571-C7C2B84555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7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serting a Row.mp4_20220601_185802.915">
            <a:extLst>
              <a:ext uri="{FF2B5EF4-FFF2-40B4-BE49-F238E27FC236}">
                <a16:creationId xmlns:a16="http://schemas.microsoft.com/office/drawing/2014/main" id="{9D08A015-6BC8-41B2-8897-D98BE7D7BA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5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Updating Multiple Rows.mp4_20220602_001555.302">
            <a:extLst>
              <a:ext uri="{FF2B5EF4-FFF2-40B4-BE49-F238E27FC236}">
                <a16:creationId xmlns:a16="http://schemas.microsoft.com/office/drawing/2014/main" id="{702D46DE-5B63-4E68-A777-D831455FA0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06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Updating Multiple Rows.mp4_20220602_001714.416">
            <a:extLst>
              <a:ext uri="{FF2B5EF4-FFF2-40B4-BE49-F238E27FC236}">
                <a16:creationId xmlns:a16="http://schemas.microsoft.com/office/drawing/2014/main" id="{7CF9B25E-68B7-4C61-AA5E-50044F2D2F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8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Updating Multiple Rows.mp4_20220602_002506.603">
            <a:extLst>
              <a:ext uri="{FF2B5EF4-FFF2-40B4-BE49-F238E27FC236}">
                <a16:creationId xmlns:a16="http://schemas.microsoft.com/office/drawing/2014/main" id="{1A01014F-DA8F-457B-B116-7AF9AA2E24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6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03240.933">
            <a:extLst>
              <a:ext uri="{FF2B5EF4-FFF2-40B4-BE49-F238E27FC236}">
                <a16:creationId xmlns:a16="http://schemas.microsoft.com/office/drawing/2014/main" id="{DB4AF0F7-F530-4231-B3C2-EDB81F9874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5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139.103">
            <a:extLst>
              <a:ext uri="{FF2B5EF4-FFF2-40B4-BE49-F238E27FC236}">
                <a16:creationId xmlns:a16="http://schemas.microsoft.com/office/drawing/2014/main" id="{FBACFA37-C5B8-49B4-BDD6-E7812C486C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149.997">
            <a:extLst>
              <a:ext uri="{FF2B5EF4-FFF2-40B4-BE49-F238E27FC236}">
                <a16:creationId xmlns:a16="http://schemas.microsoft.com/office/drawing/2014/main" id="{9EAB3E39-416D-4C54-A375-08C5D0EE14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768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222.333">
            <a:extLst>
              <a:ext uri="{FF2B5EF4-FFF2-40B4-BE49-F238E27FC236}">
                <a16:creationId xmlns:a16="http://schemas.microsoft.com/office/drawing/2014/main" id="{FAFA0481-B102-412F-A3E9-2EB1D27D09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4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225.911">
            <a:extLst>
              <a:ext uri="{FF2B5EF4-FFF2-40B4-BE49-F238E27FC236}">
                <a16:creationId xmlns:a16="http://schemas.microsoft.com/office/drawing/2014/main" id="{5CBBF134-74ED-44EF-AF1A-DE15AC525C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49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255.023">
            <a:extLst>
              <a:ext uri="{FF2B5EF4-FFF2-40B4-BE49-F238E27FC236}">
                <a16:creationId xmlns:a16="http://schemas.microsoft.com/office/drawing/2014/main" id="{05011860-4767-440A-A76A-44F38742A8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45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339.991">
            <a:extLst>
              <a:ext uri="{FF2B5EF4-FFF2-40B4-BE49-F238E27FC236}">
                <a16:creationId xmlns:a16="http://schemas.microsoft.com/office/drawing/2014/main" id="{9E653391-95A5-4776-A42B-1A4F15AA0B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9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serting a Row.mp4_20220601_185935.049">
            <a:extLst>
              <a:ext uri="{FF2B5EF4-FFF2-40B4-BE49-F238E27FC236}">
                <a16:creationId xmlns:a16="http://schemas.microsoft.com/office/drawing/2014/main" id="{931B03A8-8D50-4FC4-9CB8-2AA0A74A50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62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413.619">
            <a:extLst>
              <a:ext uri="{FF2B5EF4-FFF2-40B4-BE49-F238E27FC236}">
                <a16:creationId xmlns:a16="http://schemas.microsoft.com/office/drawing/2014/main" id="{C138B7E9-7813-4F21-9A4A-D650783321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273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418.687">
            <a:extLst>
              <a:ext uri="{FF2B5EF4-FFF2-40B4-BE49-F238E27FC236}">
                <a16:creationId xmlns:a16="http://schemas.microsoft.com/office/drawing/2014/main" id="{CDFB3CF0-C325-4EA1-89CA-F2DCEBE45D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97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421.709">
            <a:extLst>
              <a:ext uri="{FF2B5EF4-FFF2-40B4-BE49-F238E27FC236}">
                <a16:creationId xmlns:a16="http://schemas.microsoft.com/office/drawing/2014/main" id="{CB313EB5-9739-449F-870C-ED10C45937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86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435.237">
            <a:extLst>
              <a:ext uri="{FF2B5EF4-FFF2-40B4-BE49-F238E27FC236}">
                <a16:creationId xmlns:a16="http://schemas.microsoft.com/office/drawing/2014/main" id="{D3DD2C10-329B-4682-86BB-44EEA1D41F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59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542.267">
            <a:extLst>
              <a:ext uri="{FF2B5EF4-FFF2-40B4-BE49-F238E27FC236}">
                <a16:creationId xmlns:a16="http://schemas.microsoft.com/office/drawing/2014/main" id="{EA74C5EE-BB22-4021-B223-32653EB521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58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548.224">
            <a:extLst>
              <a:ext uri="{FF2B5EF4-FFF2-40B4-BE49-F238E27FC236}">
                <a16:creationId xmlns:a16="http://schemas.microsoft.com/office/drawing/2014/main" id="{1284670B-7D60-422A-9802-3BB4D0E56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237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612.429">
            <a:extLst>
              <a:ext uri="{FF2B5EF4-FFF2-40B4-BE49-F238E27FC236}">
                <a16:creationId xmlns:a16="http://schemas.microsoft.com/office/drawing/2014/main" id="{04BA8798-EFBF-4C67-B89C-22BC70D26D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14625.158">
            <a:extLst>
              <a:ext uri="{FF2B5EF4-FFF2-40B4-BE49-F238E27FC236}">
                <a16:creationId xmlns:a16="http://schemas.microsoft.com/office/drawing/2014/main" id="{0555E314-0E5F-43A7-84A6-9570C7BCBB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137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Using Subqueries in Updates.mp4_20220602_020005.182">
            <a:extLst>
              <a:ext uri="{FF2B5EF4-FFF2-40B4-BE49-F238E27FC236}">
                <a16:creationId xmlns:a16="http://schemas.microsoft.com/office/drawing/2014/main" id="{5D1A5EC9-1E33-4BFE-995F-806905F50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799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Deleting Rows.mp4_20220602_020013.612">
            <a:extLst>
              <a:ext uri="{FF2B5EF4-FFF2-40B4-BE49-F238E27FC236}">
                <a16:creationId xmlns:a16="http://schemas.microsoft.com/office/drawing/2014/main" id="{47C8D3F3-F8FD-4260-A5F6-0CF777B027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1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serting a Row.mp4_20220601_190021.610">
            <a:extLst>
              <a:ext uri="{FF2B5EF4-FFF2-40B4-BE49-F238E27FC236}">
                <a16:creationId xmlns:a16="http://schemas.microsoft.com/office/drawing/2014/main" id="{AF4D8047-7B71-4BCF-9C6E-FC5141D56E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06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Deleting Rows.mp4_20220602_020104.705">
            <a:extLst>
              <a:ext uri="{FF2B5EF4-FFF2-40B4-BE49-F238E27FC236}">
                <a16:creationId xmlns:a16="http://schemas.microsoft.com/office/drawing/2014/main" id="{65EF80FA-BD26-4001-89D6-8FA80B882E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075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Deleting Rows.mp4_20220602_020114.858">
            <a:extLst>
              <a:ext uri="{FF2B5EF4-FFF2-40B4-BE49-F238E27FC236}">
                <a16:creationId xmlns:a16="http://schemas.microsoft.com/office/drawing/2014/main" id="{ECCF65A9-0D7F-4022-8893-B4058BD70D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599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Deleting Rows.mp4_20220602_020152.136">
            <a:extLst>
              <a:ext uri="{FF2B5EF4-FFF2-40B4-BE49-F238E27FC236}">
                <a16:creationId xmlns:a16="http://schemas.microsoft.com/office/drawing/2014/main" id="{F4F3FBAE-7378-4072-9A96-0049BCF1B6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969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Restoring the Databases.mp4_20220602_020829.683">
            <a:extLst>
              <a:ext uri="{FF2B5EF4-FFF2-40B4-BE49-F238E27FC236}">
                <a16:creationId xmlns:a16="http://schemas.microsoft.com/office/drawing/2014/main" id="{C35CE3EA-665D-4DB6-9AF7-9602CA995F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453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Restoring the Databases.mp4_20220602_021025.188">
            <a:extLst>
              <a:ext uri="{FF2B5EF4-FFF2-40B4-BE49-F238E27FC236}">
                <a16:creationId xmlns:a16="http://schemas.microsoft.com/office/drawing/2014/main" id="{4F65F3D8-9D3C-4C2D-818E-5BC72993BE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91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Restoring the Databases.mp4_20220602_021110.764">
            <a:extLst>
              <a:ext uri="{FF2B5EF4-FFF2-40B4-BE49-F238E27FC236}">
                <a16:creationId xmlns:a16="http://schemas.microsoft.com/office/drawing/2014/main" id="{B0352763-C098-47DE-8BE1-8D19337125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78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1</cp:revision>
  <dcterms:created xsi:type="dcterms:W3CDTF">2022-07-22T17:05:36Z</dcterms:created>
  <dcterms:modified xsi:type="dcterms:W3CDTF">2022-07-22T17:06:09Z</dcterms:modified>
</cp:coreProperties>
</file>